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8" r:id="rId2"/>
    <p:sldId id="272" r:id="rId3"/>
    <p:sldId id="273" r:id="rId4"/>
    <p:sldId id="27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E11FA8-E61A-CF46-A50B-3E11F1A7E7F0}" v="3" dt="2022-02-03T10:18:03.1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594"/>
    <p:restoredTop sz="95680"/>
  </p:normalViewPr>
  <p:slideViewPr>
    <p:cSldViewPr snapToGrid="0" snapToObjects="1">
      <p:cViewPr varScale="1">
        <p:scale>
          <a:sx n="46" d="100"/>
          <a:sy n="46" d="100"/>
        </p:scale>
        <p:origin x="176" y="19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Relationship Id="rId14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ssica Bennett" userId="10910427-8056-4cb0-bbf4-6fc6f67f418f" providerId="ADAL" clId="{1EE11FA8-E61A-CF46-A50B-3E11F1A7E7F0}"/>
    <pc:docChg chg="modSld">
      <pc:chgData name="Jessica Bennett" userId="10910427-8056-4cb0-bbf4-6fc6f67f418f" providerId="ADAL" clId="{1EE11FA8-E61A-CF46-A50B-3E11F1A7E7F0}" dt="2022-02-03T10:18:36.791" v="130" actId="1076"/>
      <pc:docMkLst>
        <pc:docMk/>
      </pc:docMkLst>
      <pc:sldChg chg="addSp delSp modSp mod">
        <pc:chgData name="Jessica Bennett" userId="10910427-8056-4cb0-bbf4-6fc6f67f418f" providerId="ADAL" clId="{1EE11FA8-E61A-CF46-A50B-3E11F1A7E7F0}" dt="2022-02-03T10:18:36.791" v="130" actId="1076"/>
        <pc:sldMkLst>
          <pc:docMk/>
          <pc:sldMk cId="825811767" sldId="268"/>
        </pc:sldMkLst>
        <pc:spChg chg="mod">
          <ac:chgData name="Jessica Bennett" userId="10910427-8056-4cb0-bbf4-6fc6f67f418f" providerId="ADAL" clId="{1EE11FA8-E61A-CF46-A50B-3E11F1A7E7F0}" dt="2022-02-03T10:17:36.843" v="64" actId="20577"/>
          <ac:spMkLst>
            <pc:docMk/>
            <pc:sldMk cId="825811767" sldId="268"/>
            <ac:spMk id="3" creationId="{5D751C59-3368-4A17-9C71-CF53368B1F5D}"/>
          </ac:spMkLst>
        </pc:spChg>
        <pc:spChg chg="add del mod">
          <ac:chgData name="Jessica Bennett" userId="10910427-8056-4cb0-bbf4-6fc6f67f418f" providerId="ADAL" clId="{1EE11FA8-E61A-CF46-A50B-3E11F1A7E7F0}" dt="2022-02-03T10:17:57.522" v="66"/>
          <ac:spMkLst>
            <pc:docMk/>
            <pc:sldMk cId="825811767" sldId="268"/>
            <ac:spMk id="5" creationId="{1850C9BC-D2F3-BA4E-8713-1F3FD0B0953E}"/>
          </ac:spMkLst>
        </pc:spChg>
        <pc:spChg chg="add mod">
          <ac:chgData name="Jessica Bennett" userId="10910427-8056-4cb0-bbf4-6fc6f67f418f" providerId="ADAL" clId="{1EE11FA8-E61A-CF46-A50B-3E11F1A7E7F0}" dt="2022-02-03T10:18:36.791" v="130" actId="1076"/>
          <ac:spMkLst>
            <pc:docMk/>
            <pc:sldMk cId="825811767" sldId="268"/>
            <ac:spMk id="6" creationId="{BEC779E6-CD13-9B4E-923F-007FD07B800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17082-332A-E945-8909-0B3A6C95CD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7A4004-CD62-044E-87D6-AF518256CC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2462AD-3703-7A4F-A9C8-35435199D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0F20C-36AD-A343-842F-6A896814D5D5}" type="datetimeFigureOut">
              <a:rPr lang="en-US" smtClean="0"/>
              <a:t>2/3/22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EE81F6-AD04-BA4E-B0D2-CD9A504AF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3E7CDA-5426-9740-8210-A7640DBB9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918D5-A971-914D-833B-11326E5D6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11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AD9C5-9B0C-034F-AB34-7A7FCD67A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3169F2-F849-D643-8E80-EAE63A8028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02AA67-878C-184A-B170-1254D2F6B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0F20C-36AD-A343-842F-6A896814D5D5}" type="datetimeFigureOut">
              <a:rPr lang="en-US" smtClean="0"/>
              <a:t>2/3/22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64EA60-F319-8140-82F5-CE8176351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7461A-23A5-6C48-B1F1-7ECB28043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918D5-A971-914D-833B-11326E5D6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942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4979EF-D7B2-D24D-BEDC-563B18EC79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16E1D9-A616-6B45-A9EE-9859BC9C36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A26F70-F3BB-6E43-8BA9-7DAEEA822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0F20C-36AD-A343-842F-6A896814D5D5}" type="datetimeFigureOut">
              <a:rPr lang="en-US" smtClean="0"/>
              <a:t>2/3/22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FC66A1-41A1-F349-AC4A-062E8712B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177F4C-CB41-3241-B690-0E92BD291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918D5-A971-914D-833B-11326E5D6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345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5A41E-D752-CE46-B25A-DC9CA683B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4E08B-87F2-FB4B-815C-6D4A8670B1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9D297D-54DA-C640-851B-B8226726C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0F20C-36AD-A343-842F-6A896814D5D5}" type="datetimeFigureOut">
              <a:rPr lang="en-US" smtClean="0"/>
              <a:t>2/3/22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B5B824-7F28-CF44-8A20-12CF82647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DE7E73-B202-B942-8DD6-AFC91C816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918D5-A971-914D-833B-11326E5D6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997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123B5-FC56-E840-B07A-2605BE4C7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B4C828-F22B-E341-887E-7076BA82FB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447A82-B43E-7E4D-92D6-EDA053968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0F20C-36AD-A343-842F-6A896814D5D5}" type="datetimeFigureOut">
              <a:rPr lang="en-US" smtClean="0"/>
              <a:t>2/3/22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38FE1E-E5AE-D245-AFB3-A3FB2314F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745E1E-EB7A-3544-86B2-EAB29FB0F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918D5-A971-914D-833B-11326E5D6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923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AF531-BE28-844D-9AC1-B87956547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798F2-3572-5840-BFA1-B959D8756B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B1F490-CD12-EA44-8F47-47710BF7F6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976AFE-220D-AE44-B862-9E89320E3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0F20C-36AD-A343-842F-6A896814D5D5}" type="datetimeFigureOut">
              <a:rPr lang="en-US" smtClean="0"/>
              <a:t>2/3/22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070B69-6D48-5A4C-97E5-FF7E06A57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D3C6D8-1200-8144-B6A9-1F7FBD9DC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918D5-A971-914D-833B-11326E5D6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5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48D28-2BEB-CB4C-8C3B-A242A75A8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719D2D-C7DA-A241-8818-7DC8FBF0D9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A862D3-77B7-A440-90D8-EE4D6FE01A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5F1F2D-D132-4A4F-A39E-6BA554491C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26C16B-A293-EC48-9F33-D9FA850F94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6E33FB-07C4-794E-AA31-F8668FBC8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0F20C-36AD-A343-842F-6A896814D5D5}" type="datetimeFigureOut">
              <a:rPr lang="en-US" smtClean="0"/>
              <a:t>2/3/22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575FA3-93E9-094C-8EAC-3A2D559CE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E4D7C7-5342-C242-8A23-4EEA6F89B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918D5-A971-914D-833B-11326E5D6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782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413C8-C0B7-4449-9BE0-8892E40C5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38D60B-2AF2-2A45-BB9D-026F4F7AD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0F20C-36AD-A343-842F-6A896814D5D5}" type="datetimeFigureOut">
              <a:rPr lang="en-US" smtClean="0"/>
              <a:t>2/3/22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8BD52C-4349-6F47-BB88-F344BD0F7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30185E-8E36-4148-A4CA-2EABFF5C4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918D5-A971-914D-833B-11326E5D6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631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EDFA80-D39B-014A-97E5-45B48B7A3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0F20C-36AD-A343-842F-6A896814D5D5}" type="datetimeFigureOut">
              <a:rPr lang="en-US" smtClean="0"/>
              <a:t>2/3/22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3692D4-85B0-504B-8A75-C2B286DAF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73260A-E8CA-6C47-A5AF-2826AE895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918D5-A971-914D-833B-11326E5D6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626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55DA5-CD24-5743-81C8-11F1F6D47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A7D83D-A5FB-C442-8EDA-D83FB2B27D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657B1E-48DC-3841-BCEB-1CA394CD84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253CD9-126E-9541-8175-AAA19C8B3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0F20C-36AD-A343-842F-6A896814D5D5}" type="datetimeFigureOut">
              <a:rPr lang="en-US" smtClean="0"/>
              <a:t>2/3/22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FE8310-85E3-0344-B72D-9252F93E1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A05C6E-D7E7-2E4B-B7CF-DEC64049F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918D5-A971-914D-833B-11326E5D6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266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7BECC-EB35-B543-9B52-97A6BA3B2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48333A-69D1-F84F-8B84-EA6A3F0847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FAC549-97FA-BC49-BFDD-7A6C57D64A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BD1D74-6171-D142-941A-1E399166D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0F20C-36AD-A343-842F-6A896814D5D5}" type="datetimeFigureOut">
              <a:rPr lang="en-US" smtClean="0"/>
              <a:t>2/3/22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6691A5-AD86-8241-BD69-13EFEC156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01D121-30ED-4E49-BDE1-19DCBD5A4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918D5-A971-914D-833B-11326E5D6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934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1D0975-D227-D54C-9E05-C05002E94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52F561-283D-8F4B-B541-F04AE579D6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B0EEDE-D7B7-6F43-A650-8EF0C6282A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0F20C-36AD-A343-842F-6A896814D5D5}" type="datetimeFigureOut">
              <a:rPr lang="en-US" smtClean="0"/>
              <a:t>2/3/22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DB7D7F-EF87-234D-9DCD-71A964E458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FDD54F-A77B-114A-8C05-6B52FD7896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918D5-A971-914D-833B-11326E5D6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294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0C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D751C59-3368-4A17-9C71-CF53368B1F5D}"/>
              </a:ext>
            </a:extLst>
          </p:cNvPr>
          <p:cNvSpPr txBox="1">
            <a:spLocks/>
          </p:cNvSpPr>
          <p:nvPr/>
        </p:nvSpPr>
        <p:spPr>
          <a:xfrm>
            <a:off x="838200" y="2770991"/>
            <a:ext cx="10515600" cy="1325563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ExtraBold"/>
                <a:ea typeface="+mj-ea"/>
                <a:cs typeface="Poppins ExtraBold"/>
              </a:rPr>
              <a:t>Languages Quiz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oppins ExtraBold" pitchFamily="2" charset="77"/>
              <a:ea typeface="+mj-ea"/>
              <a:cs typeface="Poppins ExtraBold" pitchFamily="2" charset="77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ExtraBold" pitchFamily="2" charset="77"/>
                <a:ea typeface="+mj-ea"/>
                <a:cs typeface="Poppins ExtraBold" pitchFamily="2" charset="77"/>
              </a:rPr>
              <a:t>GAME</a:t>
            </a:r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F29D1CFE-913B-E04C-988A-60ABBDB3D61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169" b="7484"/>
          <a:stretch/>
        </p:blipFill>
        <p:spPr>
          <a:xfrm>
            <a:off x="10546574" y="5437352"/>
            <a:ext cx="1355660" cy="1157005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EC779E6-CD13-9B4E-923F-007FD07B8009}"/>
              </a:ext>
            </a:extLst>
          </p:cNvPr>
          <p:cNvSpPr txBox="1">
            <a:spLocks/>
          </p:cNvSpPr>
          <p:nvPr/>
        </p:nvSpPr>
        <p:spPr>
          <a:xfrm>
            <a:off x="838200" y="4096554"/>
            <a:ext cx="10515600" cy="73993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Can you guess the language?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oppins Medium" pitchFamily="2" charset="77"/>
              <a:ea typeface="+mn-ea"/>
              <a:cs typeface="Poppins Medium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825811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0C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D751C59-3368-4A17-9C71-CF53368B1F5D}"/>
              </a:ext>
            </a:extLst>
          </p:cNvPr>
          <p:cNvSpPr txBox="1">
            <a:spLocks/>
          </p:cNvSpPr>
          <p:nvPr/>
        </p:nvSpPr>
        <p:spPr>
          <a:xfrm>
            <a:off x="838200" y="475606"/>
            <a:ext cx="10515600" cy="1325563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ExtraBold"/>
                <a:ea typeface="+mj-ea"/>
                <a:cs typeface="Poppins ExtraBold"/>
              </a:rPr>
              <a:t>Languages Quiz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oppins ExtraBold" pitchFamily="2" charset="77"/>
              <a:ea typeface="+mj-ea"/>
              <a:cs typeface="Poppins ExtraBold" pitchFamily="2" charset="77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ExtraBold" pitchFamily="2" charset="77"/>
                <a:ea typeface="+mj-ea"/>
                <a:cs typeface="Poppins ExtraBold" pitchFamily="2" charset="77"/>
              </a:rPr>
              <a:t>QUESTIONS</a:t>
            </a:r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F29D1CFE-913B-E04C-988A-60ABBDB3D61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169" b="7484"/>
          <a:stretch/>
        </p:blipFill>
        <p:spPr>
          <a:xfrm>
            <a:off x="10546574" y="5437352"/>
            <a:ext cx="1355660" cy="1157005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FAE89F6-143F-D646-952B-0381E8512E59}"/>
              </a:ext>
            </a:extLst>
          </p:cNvPr>
          <p:cNvSpPr txBox="1">
            <a:spLocks/>
          </p:cNvSpPr>
          <p:nvPr/>
        </p:nvSpPr>
        <p:spPr>
          <a:xfrm>
            <a:off x="838200" y="2031056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1.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Pentecôte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 (pr.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pon·te·coat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)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oppins Medium" pitchFamily="2" charset="77"/>
              <a:ea typeface="+mn-ea"/>
              <a:cs typeface="Poppins Medium" pitchFamily="2" charset="77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2.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Pfingsten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 (pr.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fing·s·ten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oppins Medium" pitchFamily="2" charset="77"/>
              <a:ea typeface="+mn-ea"/>
              <a:cs typeface="Poppins Medium" pitchFamily="2" charset="77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3. </a:t>
            </a:r>
            <a:r>
              <a:rPr kumimoji="0" lang="ar-AE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خمسين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/khamsin (pr.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ham·see·na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)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oppins Medium" pitchFamily="2" charset="77"/>
              <a:ea typeface="+mn-ea"/>
              <a:cs typeface="Poppins Medium" pitchFamily="2" charset="77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4.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Pentecoste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 (pr.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pen·te·cò·ste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)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oppins Medium" pitchFamily="2" charset="77"/>
              <a:ea typeface="+mn-ea"/>
              <a:cs typeface="Poppins Medium" pitchFamily="2" charset="77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5.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Pinse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 (pr.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pin·suh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57866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0C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D751C59-3368-4A17-9C71-CF53368B1F5D}"/>
              </a:ext>
            </a:extLst>
          </p:cNvPr>
          <p:cNvSpPr txBox="1">
            <a:spLocks/>
          </p:cNvSpPr>
          <p:nvPr/>
        </p:nvSpPr>
        <p:spPr>
          <a:xfrm>
            <a:off x="838200" y="475606"/>
            <a:ext cx="10515600" cy="1325563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ExtraBold"/>
                <a:ea typeface="+mj-ea"/>
                <a:cs typeface="Poppins ExtraBold"/>
              </a:rPr>
              <a:t>Languages Quiz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oppins ExtraBold" pitchFamily="2" charset="77"/>
              <a:ea typeface="+mj-ea"/>
              <a:cs typeface="Poppins ExtraBold" pitchFamily="2" charset="77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ExtraBold" pitchFamily="2" charset="77"/>
                <a:ea typeface="+mj-ea"/>
                <a:cs typeface="Poppins ExtraBold" pitchFamily="2" charset="77"/>
              </a:rPr>
              <a:t>QUESTIONS</a:t>
            </a:r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F29D1CFE-913B-E04C-988A-60ABBDB3D61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169" b="7484"/>
          <a:stretch/>
        </p:blipFill>
        <p:spPr>
          <a:xfrm>
            <a:off x="10546574" y="5437352"/>
            <a:ext cx="1355660" cy="1157005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FAE89F6-143F-D646-952B-0381E8512E59}"/>
              </a:ext>
            </a:extLst>
          </p:cNvPr>
          <p:cNvSpPr txBox="1">
            <a:spLocks/>
          </p:cNvSpPr>
          <p:nvPr/>
        </p:nvSpPr>
        <p:spPr>
          <a:xfrm>
            <a:off x="838200" y="2031056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6.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Πεντηκοστή/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Pentikostí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 (pr.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pen·tea·cos·tea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)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oppins Medium" pitchFamily="2" charset="77"/>
              <a:ea typeface="+mn-ea"/>
              <a:cs typeface="Poppins Medium" pitchFamily="2" charset="77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7. Pinkster (pr.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pink·stir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)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oppins Medium" pitchFamily="2" charset="77"/>
              <a:ea typeface="游ゴシック" panose="020B0400000000000000" pitchFamily="34" charset="-128"/>
              <a:cs typeface="Poppins Medium" pitchFamily="2" charset="77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游ゴシック" panose="020B0400000000000000" pitchFamily="34" charset="-128"/>
                <a:cs typeface="Poppins Medium" pitchFamily="2" charset="77"/>
              </a:rPr>
              <a:t>8. </a:t>
            </a:r>
            <a:r>
              <a:rPr kumimoji="0" lang="ja-JP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游ゴシック" panose="020B0400000000000000" pitchFamily="34" charset="-128"/>
                <a:cs typeface="Poppins Medium" pitchFamily="2" charset="77"/>
              </a:rPr>
              <a:t>五旬節</a:t>
            </a:r>
            <a:r>
              <a:rPr kumimoji="0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游ゴシック" panose="020B0400000000000000" pitchFamily="34" charset="-128"/>
                <a:cs typeface="Poppins Medium" pitchFamily="2" charset="77"/>
              </a:rPr>
              <a:t>/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Wǔ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xún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jié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 (pr.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ooh·shing·gee·ah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)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oppins Medium" pitchFamily="2" charset="77"/>
              <a:ea typeface="+mn-ea"/>
              <a:cs typeface="Poppins Medium" pitchFamily="2" charset="77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9.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Pingst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 (pr.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ping·st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)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altLang="ko-KR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oppins Medium" pitchFamily="2" charset="77"/>
              <a:ea typeface="맑은 고딕" panose="020B0503020000020004" pitchFamily="34" charset="-127"/>
              <a:cs typeface="Poppins Medium" pitchFamily="2" charset="77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맑은 고딕" panose="020B0503020000020004" pitchFamily="34" charset="-127"/>
                <a:cs typeface="Poppins Medium" pitchFamily="2" charset="77"/>
              </a:rPr>
              <a:t>10. 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맑은 고딕" panose="020B0503020000020004" pitchFamily="34" charset="-127"/>
                <a:cs typeface="Poppins Medium" pitchFamily="2" charset="77"/>
              </a:rPr>
              <a:t>오순절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맑은 고딕" panose="020B0503020000020004" pitchFamily="34" charset="-127"/>
                <a:cs typeface="Poppins Medium" pitchFamily="2" charset="77"/>
              </a:rPr>
              <a:t>/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osunjeol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 (pr.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oh·sun·j·I’ll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524111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0C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D751C59-3368-4A17-9C71-CF53368B1F5D}"/>
              </a:ext>
            </a:extLst>
          </p:cNvPr>
          <p:cNvSpPr txBox="1">
            <a:spLocks/>
          </p:cNvSpPr>
          <p:nvPr/>
        </p:nvSpPr>
        <p:spPr>
          <a:xfrm>
            <a:off x="838200" y="663496"/>
            <a:ext cx="10515600" cy="1325563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ExtraBold"/>
                <a:ea typeface="+mj-ea"/>
                <a:cs typeface="Poppins ExtraBold"/>
              </a:rPr>
              <a:t>Languages Quiz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oppins ExtraBold" pitchFamily="2" charset="77"/>
              <a:ea typeface="+mj-ea"/>
              <a:cs typeface="Poppins ExtraBold" pitchFamily="2" charset="77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ExtraBold" pitchFamily="2" charset="77"/>
                <a:ea typeface="+mj-ea"/>
                <a:cs typeface="Poppins ExtraBold" pitchFamily="2" charset="77"/>
              </a:rPr>
              <a:t>ANSWERS</a:t>
            </a:r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F29D1CFE-913B-E04C-988A-60ABBDB3D61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169" b="7484"/>
          <a:stretch/>
        </p:blipFill>
        <p:spPr>
          <a:xfrm>
            <a:off x="10546574" y="5437352"/>
            <a:ext cx="1355660" cy="1157005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FAE89F6-143F-D646-952B-0381E8512E59}"/>
              </a:ext>
            </a:extLst>
          </p:cNvPr>
          <p:cNvSpPr txBox="1">
            <a:spLocks/>
          </p:cNvSpPr>
          <p:nvPr/>
        </p:nvSpPr>
        <p:spPr>
          <a:xfrm>
            <a:off x="838200" y="2595783"/>
            <a:ext cx="10515600" cy="2841569"/>
          </a:xfrm>
          <a:prstGeom prst="rect">
            <a:avLst/>
          </a:prstGeom>
        </p:spPr>
        <p:txBody>
          <a:bodyPr numCol="2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French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German 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Arabic 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Italian 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Danish/Norwegian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Hawaiian 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Afrikaans 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Chinese 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Swedish 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 Medium" pitchFamily="2" charset="77"/>
                <a:ea typeface="+mn-ea"/>
                <a:cs typeface="Poppins Medium" pitchFamily="2" charset="77"/>
              </a:rPr>
              <a:t>Korean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oppins Medium" pitchFamily="2" charset="77"/>
              <a:ea typeface="+mn-ea"/>
              <a:cs typeface="Poppins Medium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05666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55CB766D6B7C644A3D42F7050F47987" ma:contentTypeVersion="13" ma:contentTypeDescription="Create a new document." ma:contentTypeScope="" ma:versionID="5f265b50f5505065d69f1f2759814103">
  <xsd:schema xmlns:xsd="http://www.w3.org/2001/XMLSchema" xmlns:xs="http://www.w3.org/2001/XMLSchema" xmlns:p="http://schemas.microsoft.com/office/2006/metadata/properties" xmlns:ns2="d1f1e0fc-8e30-46a7-b19c-a9a47fb2911f" xmlns:ns3="6e9b1971-2e5b-4cd3-8519-840df91be643" targetNamespace="http://schemas.microsoft.com/office/2006/metadata/properties" ma:root="true" ma:fieldsID="8df4d5c78f8581863d3e32b1bc602e09" ns2:_="" ns3:_="">
    <xsd:import namespace="d1f1e0fc-8e30-46a7-b19c-a9a47fb2911f"/>
    <xsd:import namespace="6e9b1971-2e5b-4cd3-8519-840df91be6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f1e0fc-8e30-46a7-b19c-a9a47fb291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9b1971-2e5b-4cd3-8519-840df91be643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15A3CCA-AE5E-47F0-BDE3-F70ADAFA9AED}"/>
</file>

<file path=customXml/itemProps2.xml><?xml version="1.0" encoding="utf-8"?>
<ds:datastoreItem xmlns:ds="http://schemas.openxmlformats.org/officeDocument/2006/customXml" ds:itemID="{E2EB3A57-99BF-4DDD-9D02-F7AD4507D86E}"/>
</file>

<file path=customXml/itemProps3.xml><?xml version="1.0" encoding="utf-8"?>
<ds:datastoreItem xmlns:ds="http://schemas.openxmlformats.org/officeDocument/2006/customXml" ds:itemID="{B2D45BF5-6765-4848-B4D5-1244F3BEBB11}"/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164</Words>
  <Application>Microsoft Macintosh PowerPoint</Application>
  <PresentationFormat>Widescreen</PresentationFormat>
  <Paragraphs>37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Poppins ExtraBold</vt:lpstr>
      <vt:lpstr>Poppins Medium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 Bennett</dc:creator>
  <cp:lastModifiedBy>Jessica Bennett</cp:lastModifiedBy>
  <cp:revision>1</cp:revision>
  <dcterms:created xsi:type="dcterms:W3CDTF">2022-02-03T10:13:48Z</dcterms:created>
  <dcterms:modified xsi:type="dcterms:W3CDTF">2022-02-03T10:18:39Z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0x010100555CB766D6B7C644A3D42F7050F47987</vt:lpwstr>
  </property>
</Properties>
</file>